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1" r:id="rId2"/>
    <p:sldId id="256" r:id="rId3"/>
    <p:sldId id="274" r:id="rId4"/>
    <p:sldId id="257" r:id="rId5"/>
    <p:sldId id="258" r:id="rId6"/>
    <p:sldId id="263" r:id="rId7"/>
    <p:sldId id="264" r:id="rId8"/>
    <p:sldId id="271" r:id="rId9"/>
    <p:sldId id="276" r:id="rId10"/>
    <p:sldId id="259" r:id="rId11"/>
    <p:sldId id="272" r:id="rId12"/>
    <p:sldId id="270" r:id="rId13"/>
    <p:sldId id="275" r:id="rId14"/>
    <p:sldId id="277" r:id="rId15"/>
    <p:sldId id="273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634"/>
    <a:srgbClr val="ED3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5CC2-A62B-47F5-A44C-80D0DD8C8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37738-5F6F-4300-8BB6-9987F1455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F3F00-9E0F-4BE2-AF6F-F6605015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75435-54E3-4807-9C09-7BFF6BFB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FD21-73E3-48D8-BAE9-BCF2D680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46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AD69-F31C-4BA1-8819-C0169C72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3428C-CEA6-4FBF-B345-550612DC1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C72A9-5087-4F60-B90D-A4C0E5E2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5443-38E5-44C6-9410-7AEDAAB1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75603-A9D4-428E-B581-12FEA98C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87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DF92C-C977-4F85-8CAC-FEF9F8271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BBEB2-795A-46E0-97DA-4A330BC4C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5C5B-3B29-4D1E-9C9A-7E03FFF1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BE2F-AEF1-4ED6-A224-0FD76E81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AE0-B33F-45A1-A4B3-64B5E76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40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FA0E0-99E8-471A-B65F-8F833379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1FEE-27D8-4FEB-BBDB-9726EB3B2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4FCD9-1CA8-414A-B597-782FA4C4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73E85-6375-4491-9BD8-BD8B7A23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9B949-1789-4C41-81C9-9830E92A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642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97F5-DA46-4ED6-A6C4-042E69D6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B335-C6CC-4406-9272-DB0D11741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387B0-9D43-404F-8E3C-DF5C1734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EAFF7-4CE2-4B03-8CBF-41A4A45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ABB6F-05E2-44EB-B213-018F2816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36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6F74-CDED-4073-BFFA-E60734EE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DE38E-8247-41D6-AA0B-6181B7434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C29A5-C67B-4FFB-B714-0BA4EF01B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A11DD-D5CB-40B0-B90D-CAB48EF5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1E77-DF78-471C-9C68-D296C364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8A1B4-3E08-4C05-A2B8-8E808F26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06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7844-0EC6-4480-A808-F2C18EDA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F952D-1024-4872-8E74-124BCFA1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9488C-023E-4260-BB56-DB98B9EC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C9B30-8B90-46B5-8950-043E5E0F3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C1D56-0ADA-4975-B9C3-D39B4FBFC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27E13-00E8-4F12-BD72-90A6A281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60C8B-0DF9-4C72-95D7-88238D33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88D65-B022-4C85-A810-EC6F2C96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542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663F-E8D3-4108-8E4D-7C3D8BB7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12DCB-39D0-4900-B26F-4775EB55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3E088-EE0C-4660-86E2-DEA29F77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46C30-ADA5-471C-90FB-C27C69C6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957EF-43F9-4704-9DE0-609D9C9F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5F7E8-EB3F-4AEF-9E55-CC0847FA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51937-03D3-46C4-9F49-4E2138CE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094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EFE7-4501-4580-BB37-9FE7E39C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07D29-F624-4DF4-8B1A-0A14CF65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6A873-4C5C-443E-B523-1417AB251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252AC-7078-4B66-B277-D0283E01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20EBB-37ED-4C0F-8721-EEA30F5B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ADE85-15C7-4ADA-A2DA-2AA265A5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209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79C3-F485-479E-8243-89E70CE8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A446B-86B9-4E61-8D98-D933A50D2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65132-50EA-4584-8D5B-CC0C25ED8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05590-792A-4DE3-B277-BF0AB90B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6F650-A0EB-4EC6-A2A4-C3556CB4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4627-B328-4E68-8DE7-60811E42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262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093D1-6FB2-4C2C-AA80-85ED0D37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8FFEC-456B-452A-928A-1A0A5B596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051CD-F85C-4BC5-9EB3-28CDBBCC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30213-5B88-497B-AD1D-9E756869C9B8}" type="datetimeFigureOut">
              <a:rPr lang="en-AU" smtClean="0"/>
              <a:t>9/11/2018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B405C-8073-4FEA-8CD8-2FB19CBA5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9C474-1502-42D2-A9C1-503E197D3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51F8F-4DBD-46AD-9520-F8EF12508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671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@barefootot.com.a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8DD08C-C881-4B27-9B70-3AA226C73088}"/>
              </a:ext>
            </a:extLst>
          </p:cNvPr>
          <p:cNvSpPr/>
          <p:nvPr/>
        </p:nvSpPr>
        <p:spPr>
          <a:xfrm>
            <a:off x="174355" y="5283045"/>
            <a:ext cx="8764291" cy="1002719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E9953-04AB-465A-B6F5-5786DB2A2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2" y="383766"/>
            <a:ext cx="2809640" cy="3214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A98C0D-B608-49FA-B2E7-D9E334137960}"/>
              </a:ext>
            </a:extLst>
          </p:cNvPr>
          <p:cNvSpPr/>
          <p:nvPr/>
        </p:nvSpPr>
        <p:spPr>
          <a:xfrm>
            <a:off x="174355" y="6452520"/>
            <a:ext cx="8779790" cy="174355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B722D-D896-48EB-9BE9-CF97DE91EC35}"/>
              </a:ext>
            </a:extLst>
          </p:cNvPr>
          <p:cNvSpPr/>
          <p:nvPr/>
        </p:nvSpPr>
        <p:spPr>
          <a:xfrm>
            <a:off x="158856" y="4938135"/>
            <a:ext cx="8779790" cy="174355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D41F11-9A11-4484-A387-42D4E775699F}"/>
              </a:ext>
            </a:extLst>
          </p:cNvPr>
          <p:cNvSpPr/>
          <p:nvPr/>
        </p:nvSpPr>
        <p:spPr>
          <a:xfrm>
            <a:off x="3669670" y="2189161"/>
            <a:ext cx="5284475" cy="242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intervention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play and therapy into everyday life</a:t>
            </a:r>
            <a:endParaRPr lang="en-A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4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Reaching Their Potential  </a:t>
            </a: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2119745"/>
            <a:ext cx="3766706" cy="4057218"/>
          </a:xfrm>
        </p:spPr>
        <p:txBody>
          <a:bodyPr>
            <a:normAutofit/>
          </a:bodyPr>
          <a:lstStyle/>
          <a:p>
            <a:r>
              <a:rPr lang="en-AU" dirty="0"/>
              <a:t>There has never been a better time for inclusion</a:t>
            </a:r>
          </a:p>
          <a:p>
            <a:r>
              <a:rPr lang="en-AU" dirty="0"/>
              <a:t>Let’s challenge our own perceptions of ‘different’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2" name="Content Placeholder 9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003B2E50-B7E7-41B8-80A4-51B0EF7BC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996"/>
          <a:stretch/>
        </p:blipFill>
        <p:spPr>
          <a:xfrm>
            <a:off x="1064852" y="2584450"/>
            <a:ext cx="3132859" cy="35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What helps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r>
              <a:rPr lang="en-US" sz="2000" dirty="0"/>
              <a:t>Individual</a:t>
            </a:r>
          </a:p>
          <a:p>
            <a:r>
              <a:rPr lang="en-US" sz="2000" dirty="0"/>
              <a:t>Group</a:t>
            </a:r>
          </a:p>
          <a:p>
            <a:r>
              <a:rPr lang="en-US" sz="2000" dirty="0"/>
              <a:t>Home and kinder visits</a:t>
            </a:r>
          </a:p>
          <a:p>
            <a:r>
              <a:rPr lang="en-US" sz="2000" dirty="0"/>
              <a:t>School readiness groups</a:t>
            </a:r>
          </a:p>
          <a:p>
            <a:r>
              <a:rPr lang="en-US" sz="2000" dirty="0"/>
              <a:t>School based</a:t>
            </a:r>
          </a:p>
          <a:p>
            <a:r>
              <a:rPr lang="en-US" sz="2000" dirty="0"/>
              <a:t>Rural program</a:t>
            </a:r>
          </a:p>
          <a:p>
            <a:r>
              <a:rPr lang="en-US" sz="2000" dirty="0"/>
              <a:t>Horse therapy</a:t>
            </a:r>
          </a:p>
          <a:p>
            <a:r>
              <a:rPr lang="en-US" sz="2000" dirty="0"/>
              <a:t>Community support - Dance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3" name="Content Placeholder 4" descr="A picture containing floor, indoor, wall, person&#10;&#10;Description generated with very high confidence">
            <a:extLst>
              <a:ext uri="{FF2B5EF4-FFF2-40B4-BE49-F238E27FC236}">
                <a16:creationId xmlns:a16="http://schemas.microsoft.com/office/drawing/2014/main" id="{6A30E6D2-D85A-4E98-9F70-B74AC6CC2E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8208" r="9962" b="4"/>
          <a:stretch/>
        </p:blipFill>
        <p:spPr>
          <a:xfrm rot="5400000">
            <a:off x="474104" y="2609544"/>
            <a:ext cx="3701589" cy="339249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281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br>
              <a:rPr lang="en-AU" dirty="0"/>
            </a:br>
            <a:r>
              <a:rPr lang="en-AU" dirty="0"/>
              <a:t>Empowerment - Put yourself in the driving seat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Developing your team</a:t>
            </a:r>
          </a:p>
          <a:p>
            <a:r>
              <a:rPr lang="en-AU" dirty="0"/>
              <a:t>Medical</a:t>
            </a:r>
          </a:p>
          <a:p>
            <a:r>
              <a:rPr lang="en-AU" dirty="0"/>
              <a:t>Therapy</a:t>
            </a:r>
          </a:p>
          <a:p>
            <a:pPr lvl="1"/>
            <a:r>
              <a:rPr lang="en-AU" dirty="0"/>
              <a:t>OT</a:t>
            </a:r>
          </a:p>
          <a:p>
            <a:pPr lvl="1"/>
            <a:r>
              <a:rPr lang="en-AU" dirty="0"/>
              <a:t>Speech</a:t>
            </a:r>
          </a:p>
          <a:p>
            <a:pPr lvl="1"/>
            <a:r>
              <a:rPr lang="en-AU" dirty="0"/>
              <a:t>Psychology</a:t>
            </a:r>
          </a:p>
          <a:p>
            <a:pPr lvl="1"/>
            <a:r>
              <a:rPr lang="en-AU" dirty="0"/>
              <a:t>Physio</a:t>
            </a:r>
          </a:p>
          <a:p>
            <a:pPr marL="342900" lvl="1" indent="0">
              <a:buNone/>
            </a:pPr>
            <a:endParaRPr lang="en-AU" dirty="0"/>
          </a:p>
          <a:p>
            <a:r>
              <a:rPr lang="en-AU" dirty="0"/>
              <a:t>Education</a:t>
            </a:r>
          </a:p>
          <a:p>
            <a:pPr lvl="1"/>
            <a:r>
              <a:rPr lang="en-AU" dirty="0"/>
              <a:t>Education support</a:t>
            </a:r>
          </a:p>
          <a:p>
            <a:pPr lvl="1"/>
            <a:r>
              <a:rPr lang="en-AU" dirty="0"/>
              <a:t>Teacher</a:t>
            </a:r>
          </a:p>
          <a:p>
            <a:pPr lvl="1"/>
            <a:r>
              <a:rPr lang="en-AU" dirty="0"/>
              <a:t>Principal and Welfare (often AP)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1043074-9543-475D-9F21-BD81D374AC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1FA8A3B-1605-4FB4-9076-251591E62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r="23980"/>
          <a:stretch/>
        </p:blipFill>
        <p:spPr>
          <a:xfrm rot="5400000">
            <a:off x="857595" y="2162255"/>
            <a:ext cx="3246308" cy="37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Make it fun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r>
              <a:rPr lang="en-US" sz="2000" dirty="0"/>
              <a:t>Child’s motivation</a:t>
            </a:r>
          </a:p>
          <a:p>
            <a:r>
              <a:rPr lang="en-US" sz="2000" dirty="0"/>
              <a:t>Play differently</a:t>
            </a:r>
          </a:p>
          <a:p>
            <a:r>
              <a:rPr lang="en-US" sz="2000" dirty="0"/>
              <a:t>Upskill yourself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Then have FUN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195D308-8158-4404-B63F-21FE9635D3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6" y="2722564"/>
            <a:ext cx="3886200" cy="2914944"/>
          </a:xfrm>
        </p:spPr>
      </p:pic>
    </p:spTree>
    <p:extLst>
      <p:ext uri="{BB962C8B-B14F-4D97-AF65-F5344CB8AC3E}">
        <p14:creationId xmlns:p14="http://schemas.microsoft.com/office/powerpoint/2010/main" val="376057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Make it fun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Its Child’s play</a:t>
            </a:r>
          </a:p>
          <a:p>
            <a:r>
              <a:rPr lang="en-US" sz="2000" dirty="0"/>
              <a:t>At home</a:t>
            </a:r>
          </a:p>
          <a:p>
            <a:r>
              <a:rPr lang="en-US" sz="2000" dirty="0"/>
              <a:t>At kinder/school</a:t>
            </a:r>
          </a:p>
          <a:p>
            <a:r>
              <a:rPr lang="en-US" sz="2000" dirty="0"/>
              <a:t>At the playground</a:t>
            </a:r>
          </a:p>
          <a:p>
            <a:r>
              <a:rPr lang="en-US" sz="2000" dirty="0"/>
              <a:t>At sports and clubs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C1F1959-DF50-48D8-88CE-CB3D350F39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40205D4-B0A7-49DF-BFF8-9E91FED5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06278"/>
            <a:ext cx="3886200" cy="25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Build early skills for later success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30159B-DB63-451E-9453-CBFBFA1AA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434622"/>
            <a:ext cx="3561310" cy="348309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7" name="064B6FFC">
            <a:hlinkClick r:id="" action="ppaction://media"/>
            <a:extLst>
              <a:ext uri="{FF2B5EF4-FFF2-40B4-BE49-F238E27FC236}">
                <a16:creationId xmlns:a16="http://schemas.microsoft.com/office/drawing/2014/main" id="{9ABCB821-F99A-4898-83DF-B641A1F6D95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696" y="-4261397"/>
            <a:ext cx="9669696" cy="17190572"/>
          </a:xfrm>
        </p:spPr>
      </p:pic>
    </p:spTree>
    <p:extLst>
      <p:ext uri="{BB962C8B-B14F-4D97-AF65-F5344CB8AC3E}">
        <p14:creationId xmlns:p14="http://schemas.microsoft.com/office/powerpoint/2010/main" val="335931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8DD08C-C881-4B27-9B70-3AA226C73088}"/>
              </a:ext>
            </a:extLst>
          </p:cNvPr>
          <p:cNvSpPr/>
          <p:nvPr/>
        </p:nvSpPr>
        <p:spPr>
          <a:xfrm>
            <a:off x="174355" y="5283045"/>
            <a:ext cx="8764291" cy="1002719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E9953-04AB-465A-B6F5-5786DB2A2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2" y="383766"/>
            <a:ext cx="2809640" cy="3214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A98C0D-B608-49FA-B2E7-D9E334137960}"/>
              </a:ext>
            </a:extLst>
          </p:cNvPr>
          <p:cNvSpPr/>
          <p:nvPr/>
        </p:nvSpPr>
        <p:spPr>
          <a:xfrm>
            <a:off x="174355" y="6452520"/>
            <a:ext cx="8779790" cy="174355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B722D-D896-48EB-9BE9-CF97DE91EC35}"/>
              </a:ext>
            </a:extLst>
          </p:cNvPr>
          <p:cNvSpPr/>
          <p:nvPr/>
        </p:nvSpPr>
        <p:spPr>
          <a:xfrm>
            <a:off x="158856" y="4938135"/>
            <a:ext cx="8779790" cy="174355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D41F11-9A11-4484-A387-42D4E775699F}"/>
              </a:ext>
            </a:extLst>
          </p:cNvPr>
          <p:cNvSpPr/>
          <p:nvPr/>
        </p:nvSpPr>
        <p:spPr>
          <a:xfrm>
            <a:off x="3260036" y="2189161"/>
            <a:ext cx="5694110" cy="293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Thankyou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sarah@barefootot.com.au</a:t>
            </a:r>
            <a:endParaRPr lang="en-US" sz="40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Tel: 03 5981 1120</a:t>
            </a:r>
            <a:endParaRPr lang="en-A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7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6740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D9DA17-1A63-4927-9586-BF305288D51D}"/>
              </a:ext>
            </a:extLst>
          </p:cNvPr>
          <p:cNvSpPr/>
          <p:nvPr/>
        </p:nvSpPr>
        <p:spPr>
          <a:xfrm>
            <a:off x="2286000" y="2782669"/>
            <a:ext cx="51976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</a:pPr>
            <a:endParaRPr lang="en-US" sz="1400" dirty="0"/>
          </a:p>
          <a:p>
            <a:r>
              <a:rPr lang="en-US" sz="5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Munn </a:t>
            </a:r>
          </a:p>
          <a:p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Occupational Therapist  Director - Barefoot Therapists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933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6740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9A34440-9BB9-4CCA-805D-D50C776D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654" y="365126"/>
            <a:ext cx="5910695" cy="694321"/>
          </a:xfrm>
        </p:spPr>
        <p:txBody>
          <a:bodyPr/>
          <a:lstStyle/>
          <a:p>
            <a:r>
              <a:rPr lang="en-US" dirty="0"/>
              <a:t>Occupational Therapy</a:t>
            </a:r>
            <a:endParaRPr lang="en-AU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0F11472-DA24-4F9D-B795-901C16BC4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3698" y="1825625"/>
            <a:ext cx="4785180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Assess what children do every day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Routines and activities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Independence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Community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Why are they having difficulties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What are goals for intervention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Play and Activity based</a:t>
            </a:r>
          </a:p>
          <a:p>
            <a:endParaRPr lang="en-AU" dirty="0"/>
          </a:p>
        </p:txBody>
      </p: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64F62E0A-AF25-4656-9615-A8283D254D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2681288"/>
            <a:ext cx="2603500" cy="2603500"/>
          </a:xfrm>
        </p:spPr>
      </p:pic>
    </p:spTree>
    <p:extLst>
      <p:ext uri="{BB962C8B-B14F-4D97-AF65-F5344CB8AC3E}">
        <p14:creationId xmlns:p14="http://schemas.microsoft.com/office/powerpoint/2010/main" val="396190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25201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9A34440-9BB9-4CCA-805D-D50C776D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654" y="365126"/>
            <a:ext cx="5910695" cy="694321"/>
          </a:xfrm>
        </p:spPr>
        <p:txBody>
          <a:bodyPr/>
          <a:lstStyle/>
          <a:p>
            <a:r>
              <a:rPr lang="en-US" dirty="0"/>
              <a:t>Early Intervention</a:t>
            </a:r>
            <a:endParaRPr lang="en-AU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0F11472-DA24-4F9D-B795-901C16BC4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3698" y="1825625"/>
            <a:ext cx="4785180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Paediatrician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Occupational therapy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Speech pathology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Physiotherapy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Psychology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Specific programs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endParaRPr lang="en-AU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FD0EAA5-D747-408C-A70C-19290DF6ED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7"/>
          <a:stretch/>
        </p:blipFill>
        <p:spPr>
          <a:xfrm>
            <a:off x="265122" y="2513502"/>
            <a:ext cx="3700982" cy="3022997"/>
          </a:xfrm>
        </p:spPr>
      </p:pic>
    </p:spTree>
    <p:extLst>
      <p:ext uri="{BB962C8B-B14F-4D97-AF65-F5344CB8AC3E}">
        <p14:creationId xmlns:p14="http://schemas.microsoft.com/office/powerpoint/2010/main" val="79979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6740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98BAB-17B4-487F-A6CD-DF802F05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991" y="365127"/>
            <a:ext cx="5520358" cy="694320"/>
          </a:xfrm>
        </p:spPr>
        <p:txBody>
          <a:bodyPr>
            <a:noAutofit/>
          </a:bodyPr>
          <a:lstStyle/>
          <a:p>
            <a:r>
              <a:rPr lang="en-AU" dirty="0"/>
              <a:t>Early Signs for Intervention</a:t>
            </a:r>
            <a:br>
              <a:rPr lang="en-AU" dirty="0"/>
            </a:br>
            <a:r>
              <a:rPr lang="en-AU" dirty="0"/>
              <a:t>Early Milestones – Gross Motor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E24B0C-A535-4FE9-BCEF-FB5FC59C15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Head lag</a:t>
            </a:r>
          </a:p>
          <a:p>
            <a:r>
              <a:rPr lang="en-AU" dirty="0"/>
              <a:t>Late to sit</a:t>
            </a:r>
          </a:p>
          <a:p>
            <a:r>
              <a:rPr lang="en-AU" dirty="0"/>
              <a:t>Late to crawl</a:t>
            </a:r>
          </a:p>
          <a:p>
            <a:r>
              <a:rPr lang="en-AU" dirty="0"/>
              <a:t>Walking, jumping</a:t>
            </a:r>
          </a:p>
          <a:p>
            <a:r>
              <a:rPr lang="en-AU" dirty="0"/>
              <a:t>Clumsy and uncoordinated</a:t>
            </a:r>
          </a:p>
          <a:p>
            <a:r>
              <a:rPr lang="en-AU" dirty="0"/>
              <a:t>Low muscle tone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CD8D4947-D16B-4609-A1C8-07382DA555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5894"/>
            <a:ext cx="3886200" cy="2590800"/>
          </a:xfrm>
        </p:spPr>
      </p:pic>
    </p:spTree>
    <p:extLst>
      <p:ext uri="{BB962C8B-B14F-4D97-AF65-F5344CB8AC3E}">
        <p14:creationId xmlns:p14="http://schemas.microsoft.com/office/powerpoint/2010/main" val="327309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6740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98BAB-17B4-487F-A6CD-DF802F05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96" y="365127"/>
            <a:ext cx="5493853" cy="554806"/>
          </a:xfrm>
        </p:spPr>
        <p:txBody>
          <a:bodyPr>
            <a:noAutofit/>
          </a:bodyPr>
          <a:lstStyle/>
          <a:p>
            <a:r>
              <a:rPr lang="en-AU" dirty="0"/>
              <a:t>Early Signs for Intervention</a:t>
            </a:r>
            <a:br>
              <a:rPr lang="en-AU" dirty="0"/>
            </a:br>
            <a:r>
              <a:rPr lang="en-AU" dirty="0"/>
              <a:t>Early Milestones – Fine Motor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E24B0C-A535-4FE9-BCEF-FB5FC59C15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Gross motor affects fine motor development</a:t>
            </a:r>
          </a:p>
          <a:p>
            <a:r>
              <a:rPr lang="en-AU" dirty="0"/>
              <a:t>We work from a stable posture to use our hands</a:t>
            </a:r>
          </a:p>
          <a:p>
            <a:r>
              <a:rPr lang="en-AU" dirty="0"/>
              <a:t>Developing coordination</a:t>
            </a:r>
          </a:p>
          <a:p>
            <a:r>
              <a:rPr lang="en-AU" dirty="0"/>
              <a:t>Enhancing manipulation and dexterity</a:t>
            </a:r>
          </a:p>
          <a:p>
            <a:r>
              <a:rPr lang="en-AU" dirty="0"/>
              <a:t>Early milestones include eating and pre-writing abilities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4" name="Content Placeholder 4" descr="A picture containing person, outdoor, ground, sky&#10;&#10;Description generated with very high confidence">
            <a:extLst>
              <a:ext uri="{FF2B5EF4-FFF2-40B4-BE49-F238E27FC236}">
                <a16:creationId xmlns:a16="http://schemas.microsoft.com/office/drawing/2014/main" id="{2734A256-6714-4A7D-B430-1A54CB9E2D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5168" r="-2" b="23663"/>
          <a:stretch/>
        </p:blipFill>
        <p:spPr>
          <a:xfrm>
            <a:off x="628650" y="2064519"/>
            <a:ext cx="3886200" cy="38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425486" y="16740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98BAB-17B4-487F-A6CD-DF802F05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4" y="365127"/>
            <a:ext cx="6294704" cy="554806"/>
          </a:xfrm>
        </p:spPr>
        <p:txBody>
          <a:bodyPr>
            <a:noAutofit/>
          </a:bodyPr>
          <a:lstStyle/>
          <a:p>
            <a:r>
              <a:rPr lang="en-AU" dirty="0"/>
              <a:t>Signs for Intervention</a:t>
            </a:r>
            <a:br>
              <a:rPr lang="en-AU" dirty="0"/>
            </a:br>
            <a:r>
              <a:rPr lang="en-AU" dirty="0"/>
              <a:t>Milestones – 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E24B0C-A535-4FE9-BCEF-FB5FC59C15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Language delay</a:t>
            </a:r>
          </a:p>
          <a:p>
            <a:r>
              <a:rPr lang="en-AU" dirty="0"/>
              <a:t>Expressive language disorder</a:t>
            </a:r>
          </a:p>
          <a:p>
            <a:r>
              <a:rPr lang="en-AU" dirty="0"/>
              <a:t>Social skills </a:t>
            </a:r>
          </a:p>
          <a:p>
            <a:r>
              <a:rPr lang="en-AU" dirty="0"/>
              <a:t>ASD traits – screen</a:t>
            </a:r>
          </a:p>
          <a:p>
            <a:endParaRPr lang="en-A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99A7678-D726-4F35-9CC1-E34E6AC3D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2520156"/>
            <a:ext cx="2847975" cy="2962275"/>
          </a:xfrm>
        </p:spPr>
      </p:pic>
    </p:spTree>
    <p:extLst>
      <p:ext uri="{BB962C8B-B14F-4D97-AF65-F5344CB8AC3E}">
        <p14:creationId xmlns:p14="http://schemas.microsoft.com/office/powerpoint/2010/main" val="388091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br>
              <a:rPr lang="en-AU" dirty="0"/>
            </a:br>
            <a:r>
              <a:rPr lang="en-AU" dirty="0"/>
              <a:t>Sensory Processing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r>
              <a:rPr lang="en-AU" sz="2000" dirty="0"/>
              <a:t>That hurts!</a:t>
            </a:r>
          </a:p>
          <a:p>
            <a:r>
              <a:rPr lang="en-AU" sz="2000" dirty="0"/>
              <a:t>That’s noisy!</a:t>
            </a:r>
          </a:p>
          <a:p>
            <a:r>
              <a:rPr lang="en-AU" sz="2000" dirty="0"/>
              <a:t>That’s too bright!</a:t>
            </a:r>
          </a:p>
          <a:p>
            <a:r>
              <a:rPr lang="en-AU" sz="2000" dirty="0"/>
              <a:t>I need to wash my hands</a:t>
            </a:r>
          </a:p>
          <a:p>
            <a:r>
              <a:rPr lang="en-AU" sz="2000" dirty="0"/>
              <a:t>I love messy play</a:t>
            </a:r>
          </a:p>
          <a:p>
            <a:r>
              <a:rPr lang="en-AU" sz="2000" dirty="0"/>
              <a:t>I chew a lot</a:t>
            </a:r>
          </a:p>
          <a:p>
            <a:r>
              <a:rPr lang="en-AU" sz="2000" dirty="0"/>
              <a:t>That label is scratchy</a:t>
            </a:r>
          </a:p>
          <a:p>
            <a:r>
              <a:rPr lang="en-AU" sz="2000" dirty="0"/>
              <a:t>That food makes me vomit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0" name="Content Placeholder 4" descr="A picture containing cake, food, piece, chocolate&#10;&#10;Description generated with very high confidence">
            <a:extLst>
              <a:ext uri="{FF2B5EF4-FFF2-40B4-BE49-F238E27FC236}">
                <a16:creationId xmlns:a16="http://schemas.microsoft.com/office/drawing/2014/main" id="{39629B88-7EAC-4C38-A7C8-CB2660C96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8" r="2126" b="-2"/>
          <a:stretch/>
        </p:blipFill>
        <p:spPr>
          <a:xfrm>
            <a:off x="628650" y="2581254"/>
            <a:ext cx="3886200" cy="284008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9531E9-1895-4734-B345-D6AE0E525F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431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A30C94-02F1-4046-A291-82FCEDEFFE02}"/>
              </a:ext>
            </a:extLst>
          </p:cNvPr>
          <p:cNvSpPr/>
          <p:nvPr/>
        </p:nvSpPr>
        <p:spPr>
          <a:xfrm>
            <a:off x="2106118" y="210674"/>
            <a:ext cx="6571280" cy="94072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58218-909D-48A0-9892-A96733D4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2" y="167405"/>
            <a:ext cx="1840996" cy="210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0F927-16BF-473B-9852-F641ADF06C33}"/>
              </a:ext>
            </a:extLst>
          </p:cNvPr>
          <p:cNvSpPr/>
          <p:nvPr/>
        </p:nvSpPr>
        <p:spPr>
          <a:xfrm>
            <a:off x="2425486" y="1220492"/>
            <a:ext cx="6571280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0C9E2-A37D-411E-8130-51D5BCF34660}"/>
              </a:ext>
            </a:extLst>
          </p:cNvPr>
          <p:cNvSpPr/>
          <p:nvPr/>
        </p:nvSpPr>
        <p:spPr>
          <a:xfrm>
            <a:off x="113656" y="6586779"/>
            <a:ext cx="8883110" cy="103815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F05A0-82BC-4470-A2BA-43729FC83458}"/>
              </a:ext>
            </a:extLst>
          </p:cNvPr>
          <p:cNvSpPr/>
          <p:nvPr/>
        </p:nvSpPr>
        <p:spPr>
          <a:xfrm>
            <a:off x="113654" y="6338008"/>
            <a:ext cx="8883109" cy="174356"/>
          </a:xfrm>
          <a:prstGeom prst="rect">
            <a:avLst/>
          </a:prstGeom>
          <a:solidFill>
            <a:srgbClr val="ED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D53EB-C696-4FEF-91DF-7308280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490" y="167404"/>
            <a:ext cx="5799859" cy="892043"/>
          </a:xfrm>
        </p:spPr>
        <p:txBody>
          <a:bodyPr>
            <a:normAutofit fontScale="90000"/>
          </a:bodyPr>
          <a:lstStyle/>
          <a:p>
            <a:br>
              <a:rPr lang="en-AU" dirty="0"/>
            </a:br>
            <a:r>
              <a:rPr lang="en-AU" dirty="0"/>
              <a:t>Cognitive Skills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ECEFB-8099-4CC1-9F33-5C127F3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8644" y="1674055"/>
            <a:ext cx="3766706" cy="4502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/>
          </a:p>
          <a:p>
            <a:r>
              <a:rPr lang="en-AU" dirty="0"/>
              <a:t>Processing skills</a:t>
            </a:r>
          </a:p>
          <a:p>
            <a:r>
              <a:rPr lang="en-AU" dirty="0"/>
              <a:t>Intellectual capacity</a:t>
            </a:r>
          </a:p>
          <a:p>
            <a:r>
              <a:rPr lang="en-AU" dirty="0"/>
              <a:t>Executive functioning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8A9CAE-D140-4986-AC3B-A14AFBBF3A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" y="2450413"/>
            <a:ext cx="3886200" cy="3187095"/>
          </a:xfrm>
        </p:spPr>
      </p:pic>
    </p:spTree>
    <p:extLst>
      <p:ext uri="{BB962C8B-B14F-4D97-AF65-F5344CB8AC3E}">
        <p14:creationId xmlns:p14="http://schemas.microsoft.com/office/powerpoint/2010/main" val="269301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10275</TotalTime>
  <Words>257</Words>
  <Application>Microsoft Office PowerPoint</Application>
  <PresentationFormat>On-screen Show (4:3)</PresentationFormat>
  <Paragraphs>93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Occupational Therapy</vt:lpstr>
      <vt:lpstr>Early Intervention</vt:lpstr>
      <vt:lpstr>Early Signs for Intervention Early Milestones – Gross Motor</vt:lpstr>
      <vt:lpstr>Early Signs for Intervention Early Milestones – Fine Motor</vt:lpstr>
      <vt:lpstr>Signs for Intervention Milestones – Communication</vt:lpstr>
      <vt:lpstr>  Sensory Processing  </vt:lpstr>
      <vt:lpstr> Cognitive Skills  </vt:lpstr>
      <vt:lpstr> Reaching Their Potential   </vt:lpstr>
      <vt:lpstr> What helps  </vt:lpstr>
      <vt:lpstr>  Empowerment - Put yourself in the driving seat  </vt:lpstr>
      <vt:lpstr> Make it fun  </vt:lpstr>
      <vt:lpstr> Make it fun  </vt:lpstr>
      <vt:lpstr> Build early skills for later success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Vial</dc:creator>
  <cp:lastModifiedBy>Sarah Munn</cp:lastModifiedBy>
  <cp:revision>16</cp:revision>
  <dcterms:created xsi:type="dcterms:W3CDTF">2018-09-10T04:50:50Z</dcterms:created>
  <dcterms:modified xsi:type="dcterms:W3CDTF">2018-11-09T09:35:09Z</dcterms:modified>
</cp:coreProperties>
</file>